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4,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777510" y="1624481"/>
            <a:ext cx="5971526" cy="1204306"/>
          </a:xfrm>
        </p:spPr>
        <p:txBody>
          <a:bodyPr/>
          <a:lstStyle/>
          <a:p>
            <a:r>
              <a:rPr lang="en-US" dirty="0" smtClean="0"/>
              <a:t>Making Student trips </a:t>
            </a:r>
            <a:br>
              <a:rPr lang="en-US" dirty="0" smtClean="0"/>
            </a:br>
            <a:r>
              <a:rPr lang="en-US" dirty="0" smtClean="0"/>
              <a:t>a reality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Joann </a:t>
            </a:r>
            <a:r>
              <a:rPr lang="en-US" dirty="0" err="1" smtClean="0"/>
              <a:t>Thomasson</a:t>
            </a:r>
            <a:r>
              <a:rPr lang="en-US" dirty="0" smtClean="0"/>
              <a:t> and Ariane Baer-</a:t>
            </a:r>
            <a:r>
              <a:rPr lang="en-US" dirty="0" err="1" smtClean="0"/>
              <a:t>HArper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3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start planning a trip?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What kind of trip? (Language immersion exchange, Cultural trip with an organized tour, Service trip with an organization like Four Walls or Rustic Pathways)</a:t>
            </a:r>
          </a:p>
          <a:p>
            <a:pPr>
              <a:buFontTx/>
              <a:buChar char="-"/>
            </a:pPr>
            <a:r>
              <a:rPr lang="en-US" sz="2400" dirty="0" smtClean="0"/>
              <a:t>Making contact with host country/Tour company</a:t>
            </a:r>
          </a:p>
          <a:p>
            <a:pPr>
              <a:buFontTx/>
              <a:buChar char="-"/>
            </a:pPr>
            <a:r>
              <a:rPr lang="en-US" sz="2400" dirty="0" smtClean="0"/>
              <a:t>Pitching proposal to school board/administration</a:t>
            </a:r>
          </a:p>
          <a:p>
            <a:pPr>
              <a:buFontTx/>
              <a:buChar char="-"/>
            </a:pPr>
            <a:r>
              <a:rPr lang="en-US" sz="2400" dirty="0" smtClean="0"/>
              <a:t>Marketing the trip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436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steps to take once the trip is approved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Pre-planning (forms and paperwork)</a:t>
            </a:r>
          </a:p>
          <a:p>
            <a:pPr>
              <a:buFontTx/>
              <a:buChar char="-"/>
            </a:pPr>
            <a:r>
              <a:rPr lang="en-US" sz="2400" dirty="0" smtClean="0"/>
              <a:t>Preparation with the students</a:t>
            </a:r>
          </a:p>
          <a:p>
            <a:pPr>
              <a:buFontTx/>
              <a:buChar char="-"/>
            </a:pPr>
            <a:r>
              <a:rPr lang="en-US" sz="2400" dirty="0" smtClean="0"/>
              <a:t>Meeting with parents</a:t>
            </a:r>
          </a:p>
          <a:p>
            <a:pPr>
              <a:buFontTx/>
              <a:buChar char="-"/>
            </a:pPr>
            <a:r>
              <a:rPr lang="en-US" sz="2400" dirty="0" smtClean="0"/>
              <a:t>Financial stuff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2290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trip 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Presentation to the board/school</a:t>
            </a:r>
          </a:p>
          <a:p>
            <a:pPr>
              <a:buFontTx/>
              <a:buChar char="-"/>
            </a:pPr>
            <a:r>
              <a:rPr lang="en-US" sz="2400" dirty="0" smtClean="0"/>
              <a:t>Re-entry of students (activities to help give them a voice about their amazing experience)</a:t>
            </a:r>
          </a:p>
          <a:p>
            <a:pPr>
              <a:buFontTx/>
              <a:buChar char="-"/>
            </a:pPr>
            <a:r>
              <a:rPr lang="en-US" sz="2400" dirty="0" smtClean="0"/>
              <a:t>Starting to plan the next trip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212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Stories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8271" b="182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5071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160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2586</TotalTime>
  <Words>130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Making Student trips  a reality</vt:lpstr>
      <vt:lpstr>How do I start planning a trip?</vt:lpstr>
      <vt:lpstr>What steps to take once the trip is approved</vt:lpstr>
      <vt:lpstr>Post trip follow up</vt:lpstr>
      <vt:lpstr>Our Stories </vt:lpstr>
      <vt:lpstr>Any 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Student trips  a reality</dc:title>
  <dc:creator>Ariane Baer-Harper</dc:creator>
  <cp:lastModifiedBy>Ariane Baer-Harper</cp:lastModifiedBy>
  <cp:revision>3</cp:revision>
  <dcterms:created xsi:type="dcterms:W3CDTF">2016-03-02T21:49:57Z</dcterms:created>
  <dcterms:modified xsi:type="dcterms:W3CDTF">2016-03-04T16:59:14Z</dcterms:modified>
</cp:coreProperties>
</file>